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agalin" charset="1" panose="00000500000000000000"/>
      <p:regular r:id="rId17"/>
    </p:embeddedFont>
    <p:embeddedFont>
      <p:font typeface="Times New Roman MT" charset="1" panose="020305020704050203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08474" y="4438938"/>
            <a:ext cx="11271052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Global YouTube Statistics –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Data Analysis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8204" y="2360738"/>
            <a:ext cx="15591591" cy="189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YouTube Channels Analytics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59587" y="544513"/>
            <a:ext cx="11654433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Growth Trends &amp; Temporal Patterns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1394" y="2888443"/>
            <a:ext cx="10363438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Wide variation in subscribers gained in last 30 days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Newer channels often grow faster initially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1205" y="2027055"/>
            <a:ext cx="379095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Subscriber Growth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47518"/>
            <a:ext cx="8931856" cy="19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Increase in channel creation over time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Seasonal patterns observed in channel launch months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1205" y="4790268"/>
            <a:ext cx="89318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Creation 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59837"/>
            <a:ext cx="11433692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Early momentum and consistency are key growth drivers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205" y="8168469"/>
            <a:ext cx="144994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Insight: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92422" y="544513"/>
            <a:ext cx="8017550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Key Insights &amp; 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4758" y="2279335"/>
            <a:ext cx="3456622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Key Takeaways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16540"/>
            <a:ext cx="9672281" cy="252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Content category strongly impacts success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Engagement scales with subscriber base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Geography and socioeconomic factors matter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Earnings are highly skewed toward top creators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4758" y="6587224"/>
            <a:ext cx="24762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758" y="7628624"/>
            <a:ext cx="12186167" cy="19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YouTube is a data-driven creator economy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Strategic content, consistency, and timing are crucial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analytics helps creators and businesses optimize growth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79750"/>
            <a:ext cx="15027333" cy="515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Analyze growth, engagement, earnings, and geographic patterns of top YouTube channels</a:t>
            </a:r>
          </a:p>
          <a:p>
            <a:pPr algn="l"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Understand factors influencing subscriber growth and content success</a:t>
            </a:r>
          </a:p>
          <a:p>
            <a:pPr algn="l"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Apply Python-based data analytics techniques to derive 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52121" y="1570589"/>
            <a:ext cx="453131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Objective 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0352" y="4335799"/>
            <a:ext cx="16467296" cy="357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Channel metrics: subscribers, video views, uploads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Content data: category, channel type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Growth data: subscribers gained in last 30 days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Earnings data: monthly &amp; yearly estimates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Country indicators: population, education, unemployment, urbanization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7486" y="643478"/>
            <a:ext cx="6348293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Dataset Description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6419" y="1684878"/>
            <a:ext cx="13323094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 contains top YouTube channels worldwide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Covers both platform metrics and country-level indicators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7486" y="3297778"/>
            <a:ext cx="492406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Key Attributes: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0187" y="9105900"/>
            <a:ext cx="12699326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Combine content performance with socioeconomic context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7486" y="8063249"/>
            <a:ext cx="2545913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Purpose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6242" y="393700"/>
            <a:ext cx="590847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Preprocessing Steps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6242" y="1503447"/>
            <a:ext cx="9016246" cy="438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Fixed encoding issues (latin1)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Removed duplicate YouTube channels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Standardized column names for consistency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Converted date columns to datetime format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Handled missing values:</a:t>
            </a:r>
          </a:p>
          <a:p>
            <a:pPr algn="just" marL="755651" indent="-377825" lvl="1">
              <a:lnSpc>
                <a:spcPts val="4900"/>
              </a:lnSpc>
              <a:buAutoNum type="arabicPeriod" startAt="1"/>
            </a:pPr>
            <a:r>
              <a:rPr lang="en-US" sz="3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Numerical → median</a:t>
            </a:r>
          </a:p>
          <a:p>
            <a:pPr algn="just" marL="755651" indent="-377825" lvl="1">
              <a:lnSpc>
                <a:spcPts val="4900"/>
              </a:lnSpc>
              <a:buAutoNum type="arabicPeriod" startAt="1"/>
            </a:pPr>
            <a:r>
              <a:rPr lang="en-US" sz="3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Categorical → “Unknown”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6242" y="6360236"/>
            <a:ext cx="502836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Why This Matters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8906" y="7471486"/>
            <a:ext cx="10150198" cy="202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Ensures reliable statistical analysis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Prevents bias from missing or inconsistent data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Improves visualization accuracy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589" y="365197"/>
            <a:ext cx="679620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Top Channels Identified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3589" y="1284972"/>
            <a:ext cx="6936863" cy="333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1551" indent="-400776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T-Series</a:t>
            </a:r>
          </a:p>
          <a:p>
            <a:pPr algn="l" marL="801551" indent="-400776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MrBeast</a:t>
            </a:r>
          </a:p>
          <a:p>
            <a:pPr algn="l" marL="801551" indent="-400776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Cocomelon – Nursery Rhymes</a:t>
            </a:r>
          </a:p>
          <a:p>
            <a:pPr algn="l" marL="801551" indent="-400776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SET India</a:t>
            </a:r>
          </a:p>
          <a:p>
            <a:pPr algn="l" marL="801551" indent="-400776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PewDiePie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3589" y="4909513"/>
            <a:ext cx="380928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Observations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3589" y="5830263"/>
            <a:ext cx="12447984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Kids and entertainment content dominate subscriber rankings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Corporate-backed and music channels show massive scale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Strong network effects at the top of the creator economy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3589" y="8036888"/>
            <a:ext cx="207133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Insight: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9782" y="9157663"/>
            <a:ext cx="13560028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Subscriber growth is highly concentrated among a few elite channels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3128" y="757322"/>
            <a:ext cx="1046321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Subscriber Distribution by Category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3128" y="3603601"/>
            <a:ext cx="1046321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Upload Behavior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128" y="7106896"/>
            <a:ext cx="1046321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Insight: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3128" y="1774450"/>
            <a:ext cx="12386662" cy="136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Shows &amp; Trailers → highest average subscribers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Film &amp; Animation and Entertainment follow closely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3128" y="4619601"/>
            <a:ext cx="12986065" cy="202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Entertainment category uploads the highest number of videos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Education channels upload fewer but more focused 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3128" y="8113371"/>
            <a:ext cx="11441431" cy="142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High-production categories attract mass audiences</a:t>
            </a:r>
          </a:p>
          <a:p>
            <a:pPr algn="l"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Upload frequency plays a critical role in visibility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5413" y="524510"/>
            <a:ext cx="1230320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Country-wise Distribution of Channels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4399" y="2022127"/>
            <a:ext cx="766261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Top Countries by Number of Channels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21717" y="2843657"/>
            <a:ext cx="283130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United States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India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4399" y="2843657"/>
            <a:ext cx="3426023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Brazil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United Kingdom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Mexico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4399" y="4811712"/>
            <a:ext cx="266509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Key Patterns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4399" y="5627688"/>
            <a:ext cx="8340090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High creator density in: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population countries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Strong internet penetration regions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Emerging economies show rapid creator growth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4399" y="8123238"/>
            <a:ext cx="144994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Insight: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3279" y="8996363"/>
            <a:ext cx="11131748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Geography and population significantly influence YouTube adoption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6108" y="544513"/>
            <a:ext cx="1293578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Engagement Analysis (Subscribers vs Views)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0218" y="1760427"/>
            <a:ext cx="431411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Correlation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0505" y="2662127"/>
            <a:ext cx="9006840" cy="19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Strong positive correlation (~0.75) between:</a:t>
            </a:r>
          </a:p>
          <a:p>
            <a:pPr algn="l" marL="755647" indent="-377824" lvl="1">
              <a:lnSpc>
                <a:spcPts val="4899"/>
              </a:lnSpc>
              <a:buAutoNum type="arabicPeriod" startAt="1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Number of subscribers</a:t>
            </a:r>
          </a:p>
          <a:p>
            <a:pPr algn="l" marL="755647" indent="-377824" lvl="1">
              <a:lnSpc>
                <a:spcPts val="4899"/>
              </a:lnSpc>
              <a:buAutoNum type="arabicPeriod" startAt="1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Total video views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0218" y="4802188"/>
            <a:ext cx="2997637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Interpretation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0505" y="5741987"/>
            <a:ext cx="11755874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Subscribers act as a stable engagement base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Higher subscribers → higher long-term view accumulation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0218" y="7424737"/>
            <a:ext cx="226194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Conclusion: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0505" y="8202613"/>
            <a:ext cx="12301776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Subscriber count is a strong predictor of channel engagement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7603" y="544513"/>
            <a:ext cx="806672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Earnings &amp; Revenue 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9080" y="3241675"/>
            <a:ext cx="12015549" cy="19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Entertainment &amp; Music categories earn the most on average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Significant variation between lowest and highest earners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Small number of channels generate extremely high revenue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68286"/>
            <a:ext cx="418328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Earnings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9080" y="6553719"/>
            <a:ext cx="11436310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Few top creators dominate earnings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Income inequality is very high in the YouTube ecosystem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841904"/>
            <a:ext cx="1143631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Outliers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124950"/>
            <a:ext cx="9420701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YouTube revenue follows a power-law distribution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531744"/>
            <a:ext cx="144994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Insight: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DAG9uy-r4Fw</dc:identifier>
  <dcterms:modified xsi:type="dcterms:W3CDTF">2011-08-01T06:04:30Z</dcterms:modified>
  <cp:revision>1</cp:revision>
  <dc:title>Global YouTube Statistics – Data Analysis Project</dc:title>
</cp:coreProperties>
</file>